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573" r:id="rId3"/>
    <p:sldId id="575" r:id="rId4"/>
    <p:sldId id="576" r:id="rId5"/>
    <p:sldId id="577" r:id="rId6"/>
    <p:sldId id="572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chell goudy" initials="m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098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6" autoAdjust="0"/>
    <p:restoredTop sz="94596" autoAdjust="0"/>
  </p:normalViewPr>
  <p:slideViewPr>
    <p:cSldViewPr snapToGrid="0">
      <p:cViewPr>
        <p:scale>
          <a:sx n="115" d="100"/>
          <a:sy n="115" d="100"/>
        </p:scale>
        <p:origin x="-19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016DCB8E-E109-47C8-8A1E-348252F522B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F4672B9-5E5F-4A31-A58E-274C8358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46A6D30C-E11D-499C-B852-B9808C0017D3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0E92A099-A552-42C9-B8BE-42F93C592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13721"/>
            <a:ext cx="9144000" cy="744279"/>
          </a:xfrm>
          <a:prstGeom prst="rect">
            <a:avLst/>
          </a:prstGeom>
          <a:solidFill>
            <a:srgbClr val="B71E42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113721"/>
            <a:ext cx="9144000" cy="744279"/>
          </a:xfrm>
          <a:prstGeom prst="rect">
            <a:avLst/>
          </a:prstGeom>
          <a:solidFill>
            <a:srgbClr val="B71E42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E7F1D3-22C5-43C8-8FF6-33C6AC271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worship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4846F8-61BF-404B-8700-118C135C5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cap="none" dirty="0"/>
              <a:t>We’re glad you are 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27B564-348F-40C0-8255-45BE6D23214A}"/>
              </a:ext>
            </a:extLst>
          </p:cNvPr>
          <p:cNvSpPr txBox="1"/>
          <p:nvPr/>
        </p:nvSpPr>
        <p:spPr>
          <a:xfrm>
            <a:off x="342900" y="6258426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Central Parkway Baptist Church • </a:t>
            </a:r>
            <a:r>
              <a:rPr lang="en-US" sz="2400" i="1" dirty="0">
                <a:solidFill>
                  <a:schemeClr val="bg1"/>
                </a:solidFill>
              </a:rPr>
              <a:t>Caring for People Because of Christ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real-world faith</a:t>
            </a:r>
            <a:br>
              <a:rPr lang="en-US" dirty="0" smtClean="0"/>
            </a:br>
            <a:r>
              <a:rPr lang="en-US" dirty="0" smtClean="0"/>
              <a:t>Praying with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smtClean="0"/>
              <a:t>5:13-20</a:t>
            </a:r>
            <a:endParaRPr lang="en-US" dirty="0" smtClean="0"/>
          </a:p>
          <a:p>
            <a:r>
              <a:rPr lang="en-US" dirty="0" smtClean="0"/>
              <a:t>Dr. Mark Matheson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pray with power I must experience God’s presence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(James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5:13)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9150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pray with power I must pray with other people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5:14-16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1797253"/>
          </a:xfrm>
        </p:spPr>
        <p:txBody>
          <a:bodyPr/>
          <a:lstStyle/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0872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pray with power I must have faith and righteousness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(James 5: 15-20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2909"/>
            <a:ext cx="6477804" cy="2443942"/>
          </a:xfrm>
        </p:spPr>
        <p:txBody>
          <a:bodyPr/>
          <a:lstStyle/>
          <a:p>
            <a:endParaRPr lang="en-US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4772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58F6EA4-31E1-46D3-935B-F7256DC7C7A3}"/>
              </a:ext>
            </a:extLst>
          </p:cNvPr>
          <p:cNvCxnSpPr/>
          <p:nvPr/>
        </p:nvCxnSpPr>
        <p:spPr>
          <a:xfrm>
            <a:off x="1802131" y="2075890"/>
            <a:ext cx="637794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441B49E-F272-4554-8D4C-51EB207CEEB9}"/>
              </a:ext>
            </a:extLst>
          </p:cNvPr>
          <p:cNvSpPr txBox="1">
            <a:spLocks/>
          </p:cNvSpPr>
          <p:nvPr/>
        </p:nvSpPr>
        <p:spPr>
          <a:xfrm>
            <a:off x="1834748" y="1026025"/>
            <a:ext cx="6370321" cy="104986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cap="none" dirty="0"/>
              <a:t>Worship through Living</a:t>
            </a:r>
            <a:endParaRPr lang="en-US" sz="66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A9C02193-D991-4E54-A359-E951B16E7A29}"/>
              </a:ext>
            </a:extLst>
          </p:cNvPr>
          <p:cNvSpPr txBox="1">
            <a:spLocks/>
          </p:cNvSpPr>
          <p:nvPr/>
        </p:nvSpPr>
        <p:spPr>
          <a:xfrm>
            <a:off x="1827128" y="2025694"/>
            <a:ext cx="6352943" cy="11610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“…we make it our aim to be pleasing to Him.”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i="1" dirty="0"/>
              <a:t>     ~ 2 Corinthians 5:9b HCSB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B05D59-B13B-4B16-9CBF-435F5F1787DB}"/>
              </a:ext>
            </a:extLst>
          </p:cNvPr>
          <p:cNvSpPr txBox="1"/>
          <p:nvPr/>
        </p:nvSpPr>
        <p:spPr>
          <a:xfrm>
            <a:off x="982980" y="3050740"/>
            <a:ext cx="71970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800" dirty="0"/>
              <a:t>Thank you for honoring God today with your worship!</a:t>
            </a:r>
          </a:p>
          <a:p>
            <a:pPr algn="ctr"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800" i="1" dirty="0"/>
              <a:t>Now that you have encountered and worshipped the Lord, go discover where God is working and join Him!</a:t>
            </a:r>
          </a:p>
          <a:p>
            <a:pPr algn="ctr"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en-US" sz="2800" b="1" dirty="0"/>
              <a:t>You are now entering the mission field!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3EE43A-8EE9-40F9-84B0-6C483F92963F}"/>
              </a:ext>
            </a:extLst>
          </p:cNvPr>
          <p:cNvSpPr txBox="1"/>
          <p:nvPr/>
        </p:nvSpPr>
        <p:spPr>
          <a:xfrm>
            <a:off x="342900" y="6258426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Central Parkway Baptist Church • </a:t>
            </a:r>
            <a:r>
              <a:rPr lang="en-US" sz="2400" i="1" dirty="0">
                <a:solidFill>
                  <a:schemeClr val="bg1"/>
                </a:solidFill>
              </a:rPr>
              <a:t>Caring for People Because of Christ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5CD9CF-2E44-8A46-AD5F-755D3B88318E}"/>
              </a:ext>
            </a:extLst>
          </p:cNvPr>
          <p:cNvSpPr txBox="1"/>
          <p:nvPr/>
        </p:nvSpPr>
        <p:spPr>
          <a:xfrm>
            <a:off x="6591300" y="51176"/>
            <a:ext cx="2464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Point of Grace- Begin with me</a:t>
            </a:r>
          </a:p>
        </p:txBody>
      </p:sp>
      <p:pic>
        <p:nvPicPr>
          <p:cNvPr id="10" name="Online Media 9" descr="01 Begin With Me.mp3">
            <a:hlinkClick r:id="" action="ppaction://media"/>
            <a:extLst>
              <a:ext uri="{FF2B5EF4-FFF2-40B4-BE49-F238E27FC236}">
                <a16:creationId xmlns="" xmlns:a16="http://schemas.microsoft.com/office/drawing/2014/main" id="{A6D78985-6AF2-FA44-A64A-F35A08C18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60" y="4928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{1035E188-4F11-BD4E-A5DC-42C261CDFF9F}tf10001119</Template>
  <TotalTime>7152</TotalTime>
  <Words>116</Words>
  <Application>Microsoft Office PowerPoint</Application>
  <PresentationFormat>On-screen Show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Welcome to worship </vt:lpstr>
      <vt:lpstr>Developing a real-world faith Praying with Power</vt:lpstr>
      <vt:lpstr> To pray with power I must experience God’s presence  (James 5:13)   </vt:lpstr>
      <vt:lpstr>To pray with power I must pray with other people   James 5:14-16</vt:lpstr>
      <vt:lpstr>  To pray with power I must have faith and righteousness (James 5: 15-20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worship</dc:title>
  <dc:creator>Grant Hignight</dc:creator>
  <cp:lastModifiedBy>Miles</cp:lastModifiedBy>
  <cp:revision>571</cp:revision>
  <cp:lastPrinted>2019-12-27T20:26:07Z</cp:lastPrinted>
  <dcterms:created xsi:type="dcterms:W3CDTF">2019-06-01T23:22:20Z</dcterms:created>
  <dcterms:modified xsi:type="dcterms:W3CDTF">2020-05-16T02:39:25Z</dcterms:modified>
</cp:coreProperties>
</file>