
<file path=[Content_Types].xml><?xml version="1.0" encoding="utf-8"?>
<Types xmlns="http://schemas.openxmlformats.org/package/2006/content-types">
  <Default Extension="mp3" ContentType="audio/unknown"/>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handoutMasterIdLst>
    <p:handoutMasterId r:id="rId11"/>
  </p:handoutMasterIdLst>
  <p:sldIdLst>
    <p:sldId id="256" r:id="rId2"/>
    <p:sldId id="339" r:id="rId3"/>
    <p:sldId id="1053" r:id="rId4"/>
    <p:sldId id="905" r:id="rId5"/>
    <p:sldId id="1030" r:id="rId6"/>
    <p:sldId id="1031" r:id="rId7"/>
    <p:sldId id="1032" r:id="rId8"/>
    <p:sldId id="572" r:id="rId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goudy" initials="m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098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16" autoAdjust="0"/>
    <p:restoredTop sz="94596" autoAdjust="0"/>
  </p:normalViewPr>
  <p:slideViewPr>
    <p:cSldViewPr snapToGrid="0">
      <p:cViewPr>
        <p:scale>
          <a:sx n="115" d="100"/>
          <a:sy n="115" d="100"/>
        </p:scale>
        <p:origin x="-19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016DCB8E-E109-47C8-8A1E-348252F522B7}" type="datetimeFigureOut">
              <a:rPr lang="en-US" smtClean="0"/>
              <a:t>3/22/2020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2F4672B9-5E5F-4A31-A58E-274C8358CC9D}" type="slidenum">
              <a:rPr lang="en-US" smtClean="0"/>
              <a:t>‹#›</a:t>
            </a:fld>
            <a:endParaRPr lang="en-US"/>
          </a:p>
        </p:txBody>
      </p:sp>
    </p:spTree>
    <p:extLst>
      <p:ext uri="{BB962C8B-B14F-4D97-AF65-F5344CB8AC3E}">
        <p14:creationId xmlns:p14="http://schemas.microsoft.com/office/powerpoint/2010/main" val="3685314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46A6D30C-E11D-499C-B852-B9808C0017D3}" type="datetimeFigureOut">
              <a:rPr lang="en-US" smtClean="0"/>
              <a:t>3/22/2020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0E92A099-A552-42C9-B8BE-42F93C592A8D}" type="slidenum">
              <a:rPr lang="en-US" smtClean="0"/>
              <a:t>‹#›</a:t>
            </a:fld>
            <a:endParaRPr lang="en-US"/>
          </a:p>
        </p:txBody>
      </p:sp>
    </p:spTree>
    <p:extLst>
      <p:ext uri="{BB962C8B-B14F-4D97-AF65-F5344CB8AC3E}">
        <p14:creationId xmlns:p14="http://schemas.microsoft.com/office/powerpoint/2010/main" val="2503447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802299"/>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5"/>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3/22/2020</a:t>
            </a:fld>
            <a:endParaRPr lang="en-US" dirty="0"/>
          </a:p>
        </p:txBody>
      </p:sp>
      <p:sp>
        <p:nvSpPr>
          <p:cNvPr id="5" name="Footer Placeholder 4"/>
          <p:cNvSpPr>
            <a:spLocks noGrp="1"/>
          </p:cNvSpPr>
          <p:nvPr>
            <p:ph type="ftr" sz="quarter" idx="11"/>
          </p:nvPr>
        </p:nvSpPr>
        <p:spPr>
          <a:xfrm>
            <a:off x="1812376" y="329308"/>
            <a:ext cx="3730436" cy="309201"/>
          </a:xfrm>
        </p:spPr>
        <p:txBody>
          <a:bodyPr/>
          <a:lstStyle/>
          <a:p>
            <a:endParaRPr lang="en-US" dirty="0"/>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Rectangle 6"/>
          <p:cNvSpPr/>
          <p:nvPr userDrawn="1"/>
        </p:nvSpPr>
        <p:spPr>
          <a:xfrm>
            <a:off x="0" y="6113721"/>
            <a:ext cx="9144000" cy="744279"/>
          </a:xfrm>
          <a:prstGeom prst="rect">
            <a:avLst/>
          </a:prstGeom>
          <a:solidFill>
            <a:srgbClr val="B71E42">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79897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798974"/>
            <a:ext cx="5871623"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707933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679" y="3806196"/>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09067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0"/>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4"/>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550"/>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85393" y="2824270"/>
            <a:ext cx="348386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004"/>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5" y="798974"/>
            <a:ext cx="4509353"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492"/>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086210"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17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7"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85537" y="5469857"/>
            <a:ext cx="4145513" cy="320123"/>
          </a:xfrm>
        </p:spPr>
        <p:txBody>
          <a:bodyPr/>
          <a:lstStyle>
            <a:lvl1pPr algn="l">
              <a:defRPr/>
            </a:lvl1pPr>
          </a:lstStyle>
          <a:p>
            <a:fld id="{48A87A34-81AB-432B-8DAE-1953F412C126}" type="datetimeFigureOut">
              <a:rPr lang="en-US" dirty="0"/>
              <a:pPr/>
              <a:t>3/22/2020</a:t>
            </a:fld>
            <a:endParaRPr lang="en-US" dirty="0"/>
          </a:p>
        </p:txBody>
      </p:sp>
      <p:sp>
        <p:nvSpPr>
          <p:cNvPr id="6" name="Footer Placeholder 5"/>
          <p:cNvSpPr>
            <a:spLocks noGrp="1"/>
          </p:cNvSpPr>
          <p:nvPr>
            <p:ph type="ftr" sz="quarter" idx="11"/>
          </p:nvPr>
        </p:nvSpPr>
        <p:spPr>
          <a:xfrm>
            <a:off x="1085537" y="318641"/>
            <a:ext cx="4155753"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085537"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5" y="804520"/>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2015733"/>
            <a:ext cx="7202456"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3/22/2020</a:t>
            </a:fld>
            <a:endParaRPr lang="en-US" dirty="0"/>
          </a:p>
        </p:txBody>
      </p:sp>
      <p:sp>
        <p:nvSpPr>
          <p:cNvPr id="5" name="Footer Placeholder 4"/>
          <p:cNvSpPr>
            <a:spLocks noGrp="1"/>
          </p:cNvSpPr>
          <p:nvPr>
            <p:ph type="ftr" sz="quarter" idx="3"/>
          </p:nvPr>
        </p:nvSpPr>
        <p:spPr>
          <a:xfrm>
            <a:off x="1088684" y="329308"/>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113721"/>
            <a:ext cx="9144000" cy="744279"/>
          </a:xfrm>
          <a:prstGeom prst="rect">
            <a:avLst/>
          </a:prstGeom>
          <a:solidFill>
            <a:srgbClr val="B71E42">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E7F1D3-22C5-43C8-8FF6-33C6AC27142C}"/>
              </a:ext>
            </a:extLst>
          </p:cNvPr>
          <p:cNvSpPr>
            <a:spLocks noGrp="1"/>
          </p:cNvSpPr>
          <p:nvPr>
            <p:ph type="ctrTitle"/>
          </p:nvPr>
        </p:nvSpPr>
        <p:spPr/>
        <p:txBody>
          <a:bodyPr/>
          <a:lstStyle/>
          <a:p>
            <a:r>
              <a:rPr lang="en-US" dirty="0"/>
              <a:t>Welcome to worship	</a:t>
            </a:r>
          </a:p>
        </p:txBody>
      </p:sp>
      <p:sp>
        <p:nvSpPr>
          <p:cNvPr id="3" name="Subtitle 2">
            <a:extLst>
              <a:ext uri="{FF2B5EF4-FFF2-40B4-BE49-F238E27FC236}">
                <a16:creationId xmlns="" xmlns:a16="http://schemas.microsoft.com/office/drawing/2014/main" id="{544846F8-61BF-404B-8700-118C135C58A9}"/>
              </a:ext>
            </a:extLst>
          </p:cNvPr>
          <p:cNvSpPr>
            <a:spLocks noGrp="1"/>
          </p:cNvSpPr>
          <p:nvPr>
            <p:ph type="subTitle" idx="1"/>
          </p:nvPr>
        </p:nvSpPr>
        <p:spPr/>
        <p:txBody>
          <a:bodyPr>
            <a:normAutofit/>
          </a:bodyPr>
          <a:lstStyle/>
          <a:p>
            <a:r>
              <a:rPr lang="en-US" sz="4000" i="1" cap="none" dirty="0"/>
              <a:t>We’re glad you are here!</a:t>
            </a:r>
          </a:p>
        </p:txBody>
      </p:sp>
      <p:sp>
        <p:nvSpPr>
          <p:cNvPr id="4" name="TextBox 3">
            <a:extLst>
              <a:ext uri="{FF2B5EF4-FFF2-40B4-BE49-F238E27FC236}">
                <a16:creationId xmlns="" xmlns:a16="http://schemas.microsoft.com/office/drawing/2014/main" id="{A627B564-348F-40C0-8255-45BE6D23214A}"/>
              </a:ext>
            </a:extLst>
          </p:cNvPr>
          <p:cNvSpPr txBox="1"/>
          <p:nvPr/>
        </p:nvSpPr>
        <p:spPr>
          <a:xfrm>
            <a:off x="342900" y="6258426"/>
            <a:ext cx="8458200" cy="461665"/>
          </a:xfrm>
          <a:prstGeom prst="rect">
            <a:avLst/>
          </a:prstGeom>
          <a:solidFill>
            <a:schemeClr val="accent1">
              <a:lumMod val="50000"/>
            </a:schemeClr>
          </a:solidFill>
        </p:spPr>
        <p:txBody>
          <a:bodyPr wrap="square" rtlCol="0">
            <a:spAutoFit/>
          </a:bodyPr>
          <a:lstStyle/>
          <a:p>
            <a:pPr algn="ctr"/>
            <a:r>
              <a:rPr lang="en-US" sz="2400" dirty="0">
                <a:solidFill>
                  <a:schemeClr val="bg1"/>
                </a:solidFill>
              </a:rPr>
              <a:t>Central Parkway Baptist Church • </a:t>
            </a:r>
            <a:r>
              <a:rPr lang="en-US" sz="2400" i="1" dirty="0">
                <a:solidFill>
                  <a:schemeClr val="bg1"/>
                </a:solidFill>
              </a:rPr>
              <a:t>Caring for People Because of Christ</a:t>
            </a:r>
            <a:endParaRPr lang="en-US" sz="2400" dirty="0">
              <a:solidFill>
                <a:schemeClr val="bg1"/>
              </a:solidFill>
            </a:endParaRPr>
          </a:p>
        </p:txBody>
      </p:sp>
    </p:spTree>
    <p:extLst>
      <p:ext uri="{BB962C8B-B14F-4D97-AF65-F5344CB8AC3E}">
        <p14:creationId xmlns:p14="http://schemas.microsoft.com/office/powerpoint/2010/main" val="202280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E7F1D3-22C5-43C8-8FF6-33C6AC27142C}"/>
              </a:ext>
            </a:extLst>
          </p:cNvPr>
          <p:cNvSpPr>
            <a:spLocks noGrp="1"/>
          </p:cNvSpPr>
          <p:nvPr>
            <p:ph type="ctrTitle"/>
          </p:nvPr>
        </p:nvSpPr>
        <p:spPr>
          <a:xfrm>
            <a:off x="1813335" y="2497232"/>
            <a:ext cx="7194478" cy="1033972"/>
          </a:xfrm>
        </p:spPr>
        <p:txBody>
          <a:bodyPr>
            <a:noAutofit/>
          </a:bodyPr>
          <a:lstStyle/>
          <a:p>
            <a:r>
              <a:rPr lang="en-US" sz="2400" b="1" dirty="0"/>
              <a:t>Developing Real World Faith</a:t>
            </a:r>
            <a:br>
              <a:rPr lang="en-US" sz="2400" b="1" dirty="0"/>
            </a:br>
            <a:r>
              <a:rPr lang="en-US" sz="2400" b="1" dirty="0"/>
              <a:t>Winning Over Temptation</a:t>
            </a:r>
            <a:br>
              <a:rPr lang="en-US" sz="2400" b="1" dirty="0"/>
            </a:br>
            <a:r>
              <a:rPr lang="en-US" sz="2400" b="1" dirty="0"/>
              <a:t>James 1: 13-18</a:t>
            </a:r>
            <a:endParaRPr lang="en-US" sz="2400" dirty="0">
              <a:latin typeface="+mn-lt"/>
            </a:endParaRPr>
          </a:p>
        </p:txBody>
      </p:sp>
      <p:sp>
        <p:nvSpPr>
          <p:cNvPr id="3" name="Subtitle 2">
            <a:extLst>
              <a:ext uri="{FF2B5EF4-FFF2-40B4-BE49-F238E27FC236}">
                <a16:creationId xmlns="" xmlns:a16="http://schemas.microsoft.com/office/drawing/2014/main" id="{544846F8-61BF-404B-8700-118C135C58A9}"/>
              </a:ext>
            </a:extLst>
          </p:cNvPr>
          <p:cNvSpPr>
            <a:spLocks noGrp="1"/>
          </p:cNvSpPr>
          <p:nvPr>
            <p:ph type="subTitle" idx="1"/>
          </p:nvPr>
        </p:nvSpPr>
        <p:spPr>
          <a:xfrm>
            <a:off x="1813335" y="3531204"/>
            <a:ext cx="6477804" cy="400716"/>
          </a:xfrm>
        </p:spPr>
        <p:txBody>
          <a:bodyPr vert="horz" lIns="91440" tIns="91440" rIns="91440" bIns="91440" rtlCol="0" anchor="t">
            <a:normAutofit fontScale="25000" lnSpcReduction="20000"/>
          </a:bodyPr>
          <a:lstStyle/>
          <a:p>
            <a:r>
              <a:rPr lang="en-US" sz="9600" dirty="0">
                <a:latin typeface="+mj-lt"/>
              </a:rPr>
              <a:t>Dr. Mark Matheson</a:t>
            </a:r>
          </a:p>
          <a:p>
            <a:endParaRPr lang="en-US" dirty="0"/>
          </a:p>
        </p:txBody>
      </p:sp>
      <p:sp>
        <p:nvSpPr>
          <p:cNvPr id="4" name="TextBox 3">
            <a:extLst>
              <a:ext uri="{FF2B5EF4-FFF2-40B4-BE49-F238E27FC236}">
                <a16:creationId xmlns="" xmlns:a16="http://schemas.microsoft.com/office/drawing/2014/main" id="{A627B564-348F-40C0-8255-45BE6D23214A}"/>
              </a:ext>
            </a:extLst>
          </p:cNvPr>
          <p:cNvSpPr txBox="1"/>
          <p:nvPr/>
        </p:nvSpPr>
        <p:spPr>
          <a:xfrm>
            <a:off x="796529" y="6239376"/>
            <a:ext cx="7550943" cy="523220"/>
          </a:xfrm>
          <a:prstGeom prst="rect">
            <a:avLst/>
          </a:prstGeom>
          <a:solidFill>
            <a:schemeClr val="accent1">
              <a:lumMod val="50000"/>
            </a:schemeClr>
          </a:solidFill>
        </p:spPr>
        <p:txBody>
          <a:bodyPr wrap="square" rtlCol="0">
            <a:spAutoFit/>
          </a:bodyPr>
          <a:lstStyle/>
          <a:p>
            <a:pPr algn="ctr"/>
            <a:r>
              <a:rPr lang="en-US" sz="2800" dirty="0">
                <a:solidFill>
                  <a:schemeClr val="bg1"/>
                </a:solidFill>
              </a:rPr>
              <a:t>Worship through God’s Word</a:t>
            </a:r>
          </a:p>
        </p:txBody>
      </p:sp>
    </p:spTree>
    <p:extLst>
      <p:ext uri="{BB962C8B-B14F-4D97-AF65-F5344CB8AC3E}">
        <p14:creationId xmlns:p14="http://schemas.microsoft.com/office/powerpoint/2010/main" val="206023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8178C-2DC9-6842-AA29-DF589F80CB61}"/>
              </a:ext>
            </a:extLst>
          </p:cNvPr>
          <p:cNvSpPr>
            <a:spLocks noGrp="1"/>
          </p:cNvSpPr>
          <p:nvPr>
            <p:ph type="title"/>
          </p:nvPr>
        </p:nvSpPr>
        <p:spPr>
          <a:xfrm>
            <a:off x="110979" y="87068"/>
            <a:ext cx="8456245" cy="581147"/>
          </a:xfrm>
        </p:spPr>
        <p:txBody>
          <a:bodyPr>
            <a:normAutofit fontScale="90000"/>
          </a:bodyPr>
          <a:lstStyle/>
          <a:p>
            <a:r>
              <a:rPr lang="en-US" b="1" dirty="0"/>
              <a:t>Winning Over Temptation</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5F81345C-6246-6C46-B886-B41CE6ACFAE4}"/>
              </a:ext>
            </a:extLst>
          </p:cNvPr>
          <p:cNvSpPr>
            <a:spLocks noGrp="1"/>
          </p:cNvSpPr>
          <p:nvPr>
            <p:ph idx="1"/>
          </p:nvPr>
        </p:nvSpPr>
        <p:spPr>
          <a:xfrm>
            <a:off x="82843" y="576775"/>
            <a:ext cx="9004885" cy="3460653"/>
          </a:xfrm>
        </p:spPr>
        <p:txBody>
          <a:bodyPr>
            <a:noAutofit/>
          </a:bodyPr>
          <a:lstStyle/>
          <a:p>
            <a:r>
              <a:rPr lang="en-US" sz="3200" dirty="0"/>
              <a:t>Be Realistic about Temptation </a:t>
            </a:r>
          </a:p>
          <a:p>
            <a:pPr lvl="1"/>
            <a:r>
              <a:rPr lang="en-US" sz="3000" dirty="0"/>
              <a:t>(James 1:13) </a:t>
            </a:r>
            <a:r>
              <a:rPr lang="en-US" sz="3000" b="1" dirty="0"/>
              <a:t>Let no one say when he is tempted, “I am being tempted by God,” for God cannot be tempted with evil, and he himself tempts no one.</a:t>
            </a:r>
          </a:p>
          <a:p>
            <a:pPr lvl="1"/>
            <a:r>
              <a:rPr lang="en-US" sz="3000" dirty="0"/>
              <a:t>(1 Cor. 10: 13) </a:t>
            </a:r>
            <a:r>
              <a:rPr lang="en-US" sz="3000" b="1" dirty="0"/>
              <a:t>No temptation has overtaken you that is not common to man. God is faithful, and he will not let you be tempted beyond your ability, but with the temptation he will also provide the way of escape, that you may be able to endure it.</a:t>
            </a:r>
            <a:endParaRPr lang="en-US" sz="2400" dirty="0"/>
          </a:p>
        </p:txBody>
      </p:sp>
    </p:spTree>
    <p:extLst>
      <p:ext uri="{BB962C8B-B14F-4D97-AF65-F5344CB8AC3E}">
        <p14:creationId xmlns:p14="http://schemas.microsoft.com/office/powerpoint/2010/main" val="222163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8178C-2DC9-6842-AA29-DF589F80CB61}"/>
              </a:ext>
            </a:extLst>
          </p:cNvPr>
          <p:cNvSpPr>
            <a:spLocks noGrp="1"/>
          </p:cNvSpPr>
          <p:nvPr>
            <p:ph type="title"/>
          </p:nvPr>
        </p:nvSpPr>
        <p:spPr>
          <a:xfrm>
            <a:off x="110979" y="87068"/>
            <a:ext cx="8456245" cy="581147"/>
          </a:xfrm>
        </p:spPr>
        <p:txBody>
          <a:bodyPr>
            <a:normAutofit fontScale="90000"/>
          </a:bodyPr>
          <a:lstStyle/>
          <a:p>
            <a:r>
              <a:rPr lang="en-US" b="1" dirty="0"/>
              <a:t>Winning Over Temptation</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5F81345C-6246-6C46-B886-B41CE6ACFAE4}"/>
              </a:ext>
            </a:extLst>
          </p:cNvPr>
          <p:cNvSpPr>
            <a:spLocks noGrp="1"/>
          </p:cNvSpPr>
          <p:nvPr>
            <p:ph idx="1"/>
          </p:nvPr>
        </p:nvSpPr>
        <p:spPr>
          <a:xfrm>
            <a:off x="82843" y="576775"/>
            <a:ext cx="9004885" cy="3460653"/>
          </a:xfrm>
        </p:spPr>
        <p:txBody>
          <a:bodyPr>
            <a:noAutofit/>
          </a:bodyPr>
          <a:lstStyle/>
          <a:p>
            <a:r>
              <a:rPr lang="en-US" sz="3200" dirty="0"/>
              <a:t>Be Realistic about Temptation </a:t>
            </a:r>
          </a:p>
          <a:p>
            <a:r>
              <a:rPr lang="en-US" sz="3200" dirty="0"/>
              <a:t>We are going to be tempted! </a:t>
            </a:r>
          </a:p>
          <a:p>
            <a:r>
              <a:rPr lang="en-US" sz="3200" dirty="0"/>
              <a:t>Temptation is nor a sign of weakness </a:t>
            </a:r>
          </a:p>
          <a:p>
            <a:r>
              <a:rPr lang="en-US" sz="3200" dirty="0"/>
              <a:t>Jesus was tempted </a:t>
            </a:r>
          </a:p>
          <a:p>
            <a:pPr lvl="1"/>
            <a:r>
              <a:rPr lang="en-US" sz="3000" dirty="0"/>
              <a:t>(Hebrews 5:15)</a:t>
            </a:r>
            <a:r>
              <a:rPr lang="en-US" dirty="0"/>
              <a:t/>
            </a:r>
            <a:br>
              <a:rPr lang="en-US" dirty="0"/>
            </a:br>
            <a:endParaRPr lang="en-US" sz="2200" dirty="0"/>
          </a:p>
          <a:p>
            <a:endParaRPr lang="en-US" sz="2400" dirty="0"/>
          </a:p>
        </p:txBody>
      </p:sp>
    </p:spTree>
    <p:extLst>
      <p:ext uri="{BB962C8B-B14F-4D97-AF65-F5344CB8AC3E}">
        <p14:creationId xmlns:p14="http://schemas.microsoft.com/office/powerpoint/2010/main" val="40287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8178C-2DC9-6842-AA29-DF589F80CB61}"/>
              </a:ext>
            </a:extLst>
          </p:cNvPr>
          <p:cNvSpPr>
            <a:spLocks noGrp="1"/>
          </p:cNvSpPr>
          <p:nvPr>
            <p:ph type="title"/>
          </p:nvPr>
        </p:nvSpPr>
        <p:spPr>
          <a:xfrm>
            <a:off x="110979" y="87068"/>
            <a:ext cx="8456245" cy="581147"/>
          </a:xfrm>
        </p:spPr>
        <p:txBody>
          <a:bodyPr>
            <a:normAutofit fontScale="90000"/>
          </a:bodyPr>
          <a:lstStyle/>
          <a:p>
            <a:r>
              <a:rPr lang="en-US" b="1" dirty="0"/>
              <a:t>Winning Over Temptation</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5F81345C-6246-6C46-B886-B41CE6ACFAE4}"/>
              </a:ext>
            </a:extLst>
          </p:cNvPr>
          <p:cNvSpPr>
            <a:spLocks noGrp="1"/>
          </p:cNvSpPr>
          <p:nvPr>
            <p:ph idx="1"/>
          </p:nvPr>
        </p:nvSpPr>
        <p:spPr>
          <a:xfrm>
            <a:off x="82843" y="576775"/>
            <a:ext cx="9004885" cy="5155810"/>
          </a:xfrm>
        </p:spPr>
        <p:txBody>
          <a:bodyPr>
            <a:noAutofit/>
          </a:bodyPr>
          <a:lstStyle/>
          <a:p>
            <a:r>
              <a:rPr lang="en-US" sz="3200" dirty="0"/>
              <a:t>Be Responsible about Temptation </a:t>
            </a:r>
          </a:p>
          <a:p>
            <a:pPr lvl="1"/>
            <a:r>
              <a:rPr lang="en-US" sz="3000" dirty="0"/>
              <a:t>(James 1:13) </a:t>
            </a:r>
            <a:r>
              <a:rPr lang="en-US" sz="3000" b="1" dirty="0"/>
              <a:t>Let no one say when he is tempted, “I am being tempted by God,” for God cannot be tempted with evil, and he himself tempts no one.</a:t>
            </a:r>
          </a:p>
          <a:p>
            <a:r>
              <a:rPr lang="en-US" sz="3200" dirty="0"/>
              <a:t>Do not blame God</a:t>
            </a:r>
          </a:p>
          <a:p>
            <a:r>
              <a:rPr lang="en-US" sz="3200" dirty="0"/>
              <a:t>Do not blame other</a:t>
            </a:r>
            <a:endParaRPr lang="en-US" sz="2400" dirty="0"/>
          </a:p>
        </p:txBody>
      </p:sp>
    </p:spTree>
    <p:extLst>
      <p:ext uri="{BB962C8B-B14F-4D97-AF65-F5344CB8AC3E}">
        <p14:creationId xmlns:p14="http://schemas.microsoft.com/office/powerpoint/2010/main" val="349534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8178C-2DC9-6842-AA29-DF589F80CB61}"/>
              </a:ext>
            </a:extLst>
          </p:cNvPr>
          <p:cNvSpPr>
            <a:spLocks noGrp="1"/>
          </p:cNvSpPr>
          <p:nvPr>
            <p:ph type="title"/>
          </p:nvPr>
        </p:nvSpPr>
        <p:spPr>
          <a:xfrm>
            <a:off x="110979" y="87068"/>
            <a:ext cx="8456245" cy="581147"/>
          </a:xfrm>
        </p:spPr>
        <p:txBody>
          <a:bodyPr>
            <a:normAutofit fontScale="90000"/>
          </a:bodyPr>
          <a:lstStyle/>
          <a:p>
            <a:r>
              <a:rPr lang="en-US" b="1" dirty="0"/>
              <a:t>Winning Over Temptation</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5F81345C-6246-6C46-B886-B41CE6ACFAE4}"/>
              </a:ext>
            </a:extLst>
          </p:cNvPr>
          <p:cNvSpPr>
            <a:spLocks noGrp="1"/>
          </p:cNvSpPr>
          <p:nvPr>
            <p:ph idx="1"/>
          </p:nvPr>
        </p:nvSpPr>
        <p:spPr>
          <a:xfrm>
            <a:off x="82843" y="576774"/>
            <a:ext cx="9004885" cy="6124063"/>
          </a:xfrm>
        </p:spPr>
        <p:txBody>
          <a:bodyPr>
            <a:noAutofit/>
          </a:bodyPr>
          <a:lstStyle/>
          <a:p>
            <a:pPr marL="0" indent="0">
              <a:lnSpc>
                <a:spcPct val="100000"/>
              </a:lnSpc>
              <a:spcBef>
                <a:spcPts val="0"/>
              </a:spcBef>
            </a:pPr>
            <a:r>
              <a:rPr lang="en-US" sz="2800" i="1" u="sng" dirty="0"/>
              <a:t>Be Ready for Temptation </a:t>
            </a:r>
          </a:p>
          <a:p>
            <a:pPr marL="0" indent="-457200">
              <a:lnSpc>
                <a:spcPct val="100000"/>
              </a:lnSpc>
              <a:spcBef>
                <a:spcPts val="0"/>
              </a:spcBef>
            </a:pPr>
            <a:r>
              <a:rPr lang="en-US" sz="2800" b="1" dirty="0"/>
              <a:t>(1 Peter 5:8) Be sober-minded; be watchful. Your adversary the devil prowls around like a roaring lion, seeking someone to devour.</a:t>
            </a:r>
          </a:p>
          <a:p>
            <a:pPr marL="0" indent="0">
              <a:lnSpc>
                <a:spcPct val="100000"/>
              </a:lnSpc>
              <a:spcBef>
                <a:spcPts val="0"/>
              </a:spcBef>
            </a:pPr>
            <a:r>
              <a:rPr lang="en-US" sz="2800" i="1" u="sng" dirty="0"/>
              <a:t>We will be most vulnerable after success </a:t>
            </a:r>
          </a:p>
          <a:p>
            <a:pPr marL="0" indent="-457200">
              <a:lnSpc>
                <a:spcPct val="100000"/>
              </a:lnSpc>
              <a:spcBef>
                <a:spcPts val="0"/>
              </a:spcBef>
            </a:pPr>
            <a:r>
              <a:rPr lang="en-US" sz="2800" b="1" dirty="0"/>
              <a:t>(Matthew 4:2-3) 2 And after fasting forty days and forty nights, he was hungry. 3 And the tempter came and said to him, “If you are the Son of God, command these stones to become loaves of bread.”</a:t>
            </a:r>
          </a:p>
          <a:p>
            <a:pPr marL="0" indent="0">
              <a:lnSpc>
                <a:spcPct val="100000"/>
              </a:lnSpc>
              <a:spcBef>
                <a:spcPts val="0"/>
              </a:spcBef>
            </a:pPr>
            <a:r>
              <a:rPr lang="en-US" sz="2800" dirty="0"/>
              <a:t> </a:t>
            </a:r>
            <a:r>
              <a:rPr lang="en-US" sz="2800" i="1" u="sng" dirty="0"/>
              <a:t>We must understand the process </a:t>
            </a:r>
          </a:p>
          <a:p>
            <a:pPr marL="0" indent="-457200">
              <a:lnSpc>
                <a:spcPct val="100000"/>
              </a:lnSpc>
              <a:spcBef>
                <a:spcPts val="0"/>
              </a:spcBef>
            </a:pPr>
            <a:r>
              <a:rPr lang="en-US" sz="2400" b="1" dirty="0"/>
              <a:t>(James 1:13-14) 13 Let no one say when he is tempted, “I am being tempted by God,” for God cannot be tempted with evil, and he himself tempts no one. 14 But each person is tempted when he is lured and enticed by his own desire.</a:t>
            </a:r>
            <a:endParaRPr lang="en-US" b="1" dirty="0"/>
          </a:p>
        </p:txBody>
      </p:sp>
    </p:spTree>
    <p:extLst>
      <p:ext uri="{BB962C8B-B14F-4D97-AF65-F5344CB8AC3E}">
        <p14:creationId xmlns:p14="http://schemas.microsoft.com/office/powerpoint/2010/main" val="158961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8178C-2DC9-6842-AA29-DF589F80CB61}"/>
              </a:ext>
            </a:extLst>
          </p:cNvPr>
          <p:cNvSpPr>
            <a:spLocks noGrp="1"/>
          </p:cNvSpPr>
          <p:nvPr>
            <p:ph type="title"/>
          </p:nvPr>
        </p:nvSpPr>
        <p:spPr>
          <a:xfrm>
            <a:off x="110979" y="87068"/>
            <a:ext cx="8456245" cy="581147"/>
          </a:xfrm>
        </p:spPr>
        <p:txBody>
          <a:bodyPr>
            <a:normAutofit fontScale="90000"/>
          </a:bodyPr>
          <a:lstStyle/>
          <a:p>
            <a:r>
              <a:rPr lang="en-US" b="1" dirty="0"/>
              <a:t>Winning Over Temptation</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5F81345C-6246-6C46-B886-B41CE6ACFAE4}"/>
              </a:ext>
            </a:extLst>
          </p:cNvPr>
          <p:cNvSpPr>
            <a:spLocks noGrp="1"/>
          </p:cNvSpPr>
          <p:nvPr>
            <p:ph idx="1"/>
          </p:nvPr>
        </p:nvSpPr>
        <p:spPr>
          <a:xfrm>
            <a:off x="82843" y="576775"/>
            <a:ext cx="9004885" cy="5155810"/>
          </a:xfrm>
        </p:spPr>
        <p:txBody>
          <a:bodyPr>
            <a:noAutofit/>
          </a:bodyPr>
          <a:lstStyle/>
          <a:p>
            <a:pPr marL="0" indent="0">
              <a:lnSpc>
                <a:spcPct val="100000"/>
              </a:lnSpc>
              <a:spcBef>
                <a:spcPts val="0"/>
              </a:spcBef>
            </a:pPr>
            <a:r>
              <a:rPr lang="en-US" sz="2800" b="1" dirty="0"/>
              <a:t>Resisting Temptation</a:t>
            </a:r>
          </a:p>
          <a:p>
            <a:pPr marL="457200" lvl="1" indent="0">
              <a:lnSpc>
                <a:spcPct val="100000"/>
              </a:lnSpc>
              <a:spcBef>
                <a:spcPts val="0"/>
              </a:spcBef>
            </a:pPr>
            <a:r>
              <a:rPr lang="en-US" sz="3200" dirty="0"/>
              <a:t>Ask for God’s help </a:t>
            </a:r>
          </a:p>
          <a:p>
            <a:pPr marL="914400" lvl="2" indent="0">
              <a:lnSpc>
                <a:spcPct val="100000"/>
              </a:lnSpc>
              <a:spcBef>
                <a:spcPts val="0"/>
              </a:spcBef>
            </a:pPr>
            <a:r>
              <a:rPr lang="en-US" sz="3000" b="1" dirty="0"/>
              <a:t>(Matthew 6:13) And lead us not into temptation, but deliver us from evil.</a:t>
            </a:r>
          </a:p>
          <a:p>
            <a:pPr marL="457200" lvl="1" indent="0">
              <a:lnSpc>
                <a:spcPct val="100000"/>
              </a:lnSpc>
              <a:spcBef>
                <a:spcPts val="0"/>
              </a:spcBef>
            </a:pPr>
            <a:r>
              <a:rPr lang="en-US" sz="3200" dirty="0"/>
              <a:t>Use God’s Word </a:t>
            </a:r>
          </a:p>
          <a:p>
            <a:pPr marL="914400" lvl="2" indent="0">
              <a:lnSpc>
                <a:spcPct val="100000"/>
              </a:lnSpc>
              <a:spcBef>
                <a:spcPts val="0"/>
              </a:spcBef>
            </a:pPr>
            <a:r>
              <a:rPr lang="en-US" sz="3000" b="1" dirty="0"/>
              <a:t>(Psalm 119:9-11) </a:t>
            </a:r>
            <a:r>
              <a:rPr lang="en-US" sz="3000" b="1" baseline="30000" dirty="0"/>
              <a:t>9</a:t>
            </a:r>
            <a:r>
              <a:rPr lang="en-US" sz="3000" b="1" dirty="0"/>
              <a:t> How can a young man keep his way pure? By guarding it according to your word. </a:t>
            </a:r>
            <a:r>
              <a:rPr lang="en-US" sz="3000" b="1" baseline="30000" dirty="0"/>
              <a:t>10</a:t>
            </a:r>
            <a:r>
              <a:rPr lang="en-US" sz="3000" b="1" dirty="0"/>
              <a:t> With my whole heart I seek you; let me not wander from your commandments! </a:t>
            </a:r>
            <a:r>
              <a:rPr lang="en-US" sz="3000" b="1" baseline="30000" dirty="0"/>
              <a:t>11</a:t>
            </a:r>
            <a:r>
              <a:rPr lang="en-US" sz="3000" b="1" dirty="0"/>
              <a:t> I have stored up your word in my heart, that I might not sin against you. </a:t>
            </a:r>
          </a:p>
          <a:p>
            <a:pPr marL="457200" lvl="1" indent="0">
              <a:lnSpc>
                <a:spcPct val="100000"/>
              </a:lnSpc>
              <a:spcBef>
                <a:spcPts val="0"/>
              </a:spcBef>
            </a:pPr>
            <a:r>
              <a:rPr lang="en-US" sz="3200" dirty="0"/>
              <a:t>Follow Jesus’s Example</a:t>
            </a:r>
            <a:endParaRPr lang="en-US" sz="2800" dirty="0"/>
          </a:p>
        </p:txBody>
      </p:sp>
    </p:spTree>
    <p:extLst>
      <p:ext uri="{BB962C8B-B14F-4D97-AF65-F5344CB8AC3E}">
        <p14:creationId xmlns:p14="http://schemas.microsoft.com/office/powerpoint/2010/main" val="268495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458F6EA4-31E1-46D3-935B-F7256DC7C7A3}"/>
              </a:ext>
            </a:extLst>
          </p:cNvPr>
          <p:cNvCxnSpPr/>
          <p:nvPr/>
        </p:nvCxnSpPr>
        <p:spPr>
          <a:xfrm>
            <a:off x="1802131" y="2075890"/>
            <a:ext cx="637794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 xmlns:a16="http://schemas.microsoft.com/office/drawing/2014/main" id="{3441B49E-F272-4554-8D4C-51EB207CEEB9}"/>
              </a:ext>
            </a:extLst>
          </p:cNvPr>
          <p:cNvSpPr txBox="1">
            <a:spLocks/>
          </p:cNvSpPr>
          <p:nvPr/>
        </p:nvSpPr>
        <p:spPr>
          <a:xfrm>
            <a:off x="1834748" y="1026025"/>
            <a:ext cx="6370321" cy="1049866"/>
          </a:xfrm>
          <a:prstGeom prst="rect">
            <a:avLst/>
          </a:prstGeom>
        </p:spPr>
        <p:txBody>
          <a:bodyPr anchor="b"/>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6600" cap="none" dirty="0"/>
              <a:t>Worship through Living</a:t>
            </a:r>
            <a:endParaRPr lang="en-US" sz="6600" dirty="0"/>
          </a:p>
        </p:txBody>
      </p:sp>
      <p:sp>
        <p:nvSpPr>
          <p:cNvPr id="5" name="Subtitle 2">
            <a:extLst>
              <a:ext uri="{FF2B5EF4-FFF2-40B4-BE49-F238E27FC236}">
                <a16:creationId xmlns="" xmlns:a16="http://schemas.microsoft.com/office/drawing/2014/main" id="{A9C02193-D991-4E54-A359-E951B16E7A29}"/>
              </a:ext>
            </a:extLst>
          </p:cNvPr>
          <p:cNvSpPr txBox="1">
            <a:spLocks/>
          </p:cNvSpPr>
          <p:nvPr/>
        </p:nvSpPr>
        <p:spPr>
          <a:xfrm>
            <a:off x="1827128" y="2025694"/>
            <a:ext cx="6352943" cy="1161015"/>
          </a:xfrm>
          <a:prstGeom prst="rect">
            <a:avLst/>
          </a:prstGeom>
        </p:spPr>
        <p:txBody>
          <a:bodyPr>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spcBef>
                <a:spcPts val="600"/>
              </a:spcBef>
              <a:buNone/>
            </a:pPr>
            <a:r>
              <a:rPr lang="en-US" sz="3200" i="1" dirty="0"/>
              <a:t>“…we make it our aim to be pleasing to Him.” </a:t>
            </a:r>
          </a:p>
          <a:p>
            <a:pPr marL="0" indent="0">
              <a:lnSpc>
                <a:spcPct val="100000"/>
              </a:lnSpc>
              <a:spcBef>
                <a:spcPts val="600"/>
              </a:spcBef>
              <a:buNone/>
            </a:pPr>
            <a:r>
              <a:rPr lang="en-US" sz="3200" i="1" dirty="0"/>
              <a:t>     ~ 2 Corinthians 5:9b HCSB</a:t>
            </a:r>
          </a:p>
        </p:txBody>
      </p:sp>
      <p:sp>
        <p:nvSpPr>
          <p:cNvPr id="6" name="TextBox 5">
            <a:extLst>
              <a:ext uri="{FF2B5EF4-FFF2-40B4-BE49-F238E27FC236}">
                <a16:creationId xmlns="" xmlns:a16="http://schemas.microsoft.com/office/drawing/2014/main" id="{FFB05D59-B13B-4B16-9CBF-435F5F1787DB}"/>
              </a:ext>
            </a:extLst>
          </p:cNvPr>
          <p:cNvSpPr txBox="1"/>
          <p:nvPr/>
        </p:nvSpPr>
        <p:spPr>
          <a:xfrm>
            <a:off x="982980" y="3050740"/>
            <a:ext cx="7197091" cy="2985433"/>
          </a:xfrm>
          <a:prstGeom prst="rect">
            <a:avLst/>
          </a:prstGeom>
          <a:noFill/>
        </p:spPr>
        <p:txBody>
          <a:bodyPr wrap="square" rtlCol="0">
            <a:spAutoFit/>
          </a:bodyPr>
          <a:lstStyle/>
          <a:p>
            <a:pPr algn="ctr">
              <a:spcAft>
                <a:spcPts val="1200"/>
              </a:spcAft>
              <a:buClr>
                <a:schemeClr val="accent1">
                  <a:lumMod val="75000"/>
                </a:schemeClr>
              </a:buClr>
            </a:pPr>
            <a:r>
              <a:rPr lang="en-US" sz="2800" dirty="0"/>
              <a:t>Thank you for honoring God today with your worship!</a:t>
            </a:r>
          </a:p>
          <a:p>
            <a:pPr algn="ctr">
              <a:spcAft>
                <a:spcPts val="1200"/>
              </a:spcAft>
              <a:buClr>
                <a:schemeClr val="accent1">
                  <a:lumMod val="75000"/>
                </a:schemeClr>
              </a:buClr>
            </a:pPr>
            <a:r>
              <a:rPr lang="en-US" sz="2800" i="1" dirty="0"/>
              <a:t>Now that you have encountered and worshipped the Lord, go discover where God is working and join Him!</a:t>
            </a:r>
          </a:p>
          <a:p>
            <a:pPr algn="ctr">
              <a:spcAft>
                <a:spcPts val="1200"/>
              </a:spcAft>
              <a:buClr>
                <a:schemeClr val="accent1">
                  <a:lumMod val="75000"/>
                </a:schemeClr>
              </a:buClr>
            </a:pPr>
            <a:r>
              <a:rPr lang="en-US" sz="2800" b="1" dirty="0"/>
              <a:t>You are now entering the mission field!</a:t>
            </a:r>
            <a:endParaRPr lang="en-US" sz="2800" dirty="0"/>
          </a:p>
        </p:txBody>
      </p:sp>
      <p:sp>
        <p:nvSpPr>
          <p:cNvPr id="8" name="TextBox 7">
            <a:extLst>
              <a:ext uri="{FF2B5EF4-FFF2-40B4-BE49-F238E27FC236}">
                <a16:creationId xmlns="" xmlns:a16="http://schemas.microsoft.com/office/drawing/2014/main" id="{993EE43A-8EE9-40F9-84B0-6C483F92963F}"/>
              </a:ext>
            </a:extLst>
          </p:cNvPr>
          <p:cNvSpPr txBox="1"/>
          <p:nvPr/>
        </p:nvSpPr>
        <p:spPr>
          <a:xfrm>
            <a:off x="342900" y="6258426"/>
            <a:ext cx="8458200" cy="461665"/>
          </a:xfrm>
          <a:prstGeom prst="rect">
            <a:avLst/>
          </a:prstGeom>
          <a:solidFill>
            <a:schemeClr val="accent1">
              <a:lumMod val="50000"/>
            </a:schemeClr>
          </a:solidFill>
        </p:spPr>
        <p:txBody>
          <a:bodyPr wrap="square" rtlCol="0">
            <a:spAutoFit/>
          </a:bodyPr>
          <a:lstStyle/>
          <a:p>
            <a:pPr algn="ctr"/>
            <a:r>
              <a:rPr lang="en-US" sz="2400" dirty="0">
                <a:solidFill>
                  <a:schemeClr val="bg1"/>
                </a:solidFill>
              </a:rPr>
              <a:t>Central Parkway Baptist Church • </a:t>
            </a:r>
            <a:r>
              <a:rPr lang="en-US" sz="2400" i="1" dirty="0">
                <a:solidFill>
                  <a:schemeClr val="bg1"/>
                </a:solidFill>
              </a:rPr>
              <a:t>Caring for People Because of Christ</a:t>
            </a:r>
            <a:endParaRPr lang="en-US" sz="2400" dirty="0">
              <a:solidFill>
                <a:schemeClr val="bg1"/>
              </a:solidFill>
            </a:endParaRPr>
          </a:p>
        </p:txBody>
      </p:sp>
      <p:sp>
        <p:nvSpPr>
          <p:cNvPr id="7" name="TextBox 6">
            <a:extLst>
              <a:ext uri="{FF2B5EF4-FFF2-40B4-BE49-F238E27FC236}">
                <a16:creationId xmlns="" xmlns:a16="http://schemas.microsoft.com/office/drawing/2014/main" id="{AD5CD9CF-2E44-8A46-AD5F-755D3B88318E}"/>
              </a:ext>
            </a:extLst>
          </p:cNvPr>
          <p:cNvSpPr txBox="1"/>
          <p:nvPr/>
        </p:nvSpPr>
        <p:spPr>
          <a:xfrm>
            <a:off x="6591300" y="51176"/>
            <a:ext cx="2464621" cy="307777"/>
          </a:xfrm>
          <a:prstGeom prst="rect">
            <a:avLst/>
          </a:prstGeom>
          <a:noFill/>
        </p:spPr>
        <p:txBody>
          <a:bodyPr wrap="square" rtlCol="0">
            <a:spAutoFit/>
          </a:bodyPr>
          <a:lstStyle/>
          <a:p>
            <a:r>
              <a:rPr lang="en-US" sz="1400" dirty="0"/>
              <a:t>Point of Grace- Begin with me</a:t>
            </a:r>
          </a:p>
        </p:txBody>
      </p:sp>
      <p:pic>
        <p:nvPicPr>
          <p:cNvPr id="10" name="Online Media 9" descr="01 Begin With Me.mp3">
            <a:hlinkClick r:id="" action="ppaction://media"/>
            <a:extLst>
              <a:ext uri="{FF2B5EF4-FFF2-40B4-BE49-F238E27FC236}">
                <a16:creationId xmlns="" xmlns:a16="http://schemas.microsoft.com/office/drawing/2014/main" id="{A6D78985-6AF2-FA44-A64A-F35A08C182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660" y="4928100"/>
            <a:ext cx="812800" cy="812800"/>
          </a:xfrm>
          <a:prstGeom prst="rect">
            <a:avLst/>
          </a:prstGeom>
        </p:spPr>
      </p:pic>
    </p:spTree>
    <p:extLst>
      <p:ext uri="{BB962C8B-B14F-4D97-AF65-F5344CB8AC3E}">
        <p14:creationId xmlns:p14="http://schemas.microsoft.com/office/powerpoint/2010/main" val="179516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64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6364"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{1035E188-4F11-BD4E-A5DC-42C261CDFF9F}tf10001119</Template>
  <TotalTime>7110</TotalTime>
  <Words>526</Words>
  <Application>Microsoft Office PowerPoint</Application>
  <PresentationFormat>On-screen Show (4:3)</PresentationFormat>
  <Paragraphs>43</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Gallery</vt:lpstr>
      <vt:lpstr>Welcome to worship </vt:lpstr>
      <vt:lpstr>Developing Real World Faith Winning Over Temptation James 1: 13-18</vt:lpstr>
      <vt:lpstr>Winning Over Temptation </vt:lpstr>
      <vt:lpstr>Winning Over Temptation </vt:lpstr>
      <vt:lpstr>Winning Over Temptation </vt:lpstr>
      <vt:lpstr>Winning Over Temptation </vt:lpstr>
      <vt:lpstr>Winning Over Temptation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worship</dc:title>
  <dc:creator>Grant Hignight</dc:creator>
  <cp:lastModifiedBy>Miles</cp:lastModifiedBy>
  <cp:revision>564</cp:revision>
  <cp:lastPrinted>2019-12-27T20:26:07Z</cp:lastPrinted>
  <dcterms:created xsi:type="dcterms:W3CDTF">2019-06-01T23:22:20Z</dcterms:created>
  <dcterms:modified xsi:type="dcterms:W3CDTF">2020-03-22T13:53:28Z</dcterms:modified>
</cp:coreProperties>
</file>